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 restart="2147483647"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872" y="-3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02E92-0507-4DAB-A0F8-324F39926282}" type="datetimeFigureOut">
              <a:rPr lang="en-IN" smtClean="0"/>
              <a:t>14-08-2016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C7F17-E095-4F3B-B173-17EEED658969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02E92-0507-4DAB-A0F8-324F39926282}" type="datetimeFigureOut">
              <a:rPr lang="en-IN" smtClean="0"/>
              <a:t>14-08-2016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C7F17-E095-4F3B-B173-17EEED658969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02E92-0507-4DAB-A0F8-324F39926282}" type="datetimeFigureOut">
              <a:rPr lang="en-IN" smtClean="0"/>
              <a:t>14-08-2016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C7F17-E095-4F3B-B173-17EEED658969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02E92-0507-4DAB-A0F8-324F39926282}" type="datetimeFigureOut">
              <a:rPr lang="en-IN" smtClean="0"/>
              <a:t>14-08-2016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C7F17-E095-4F3B-B173-17EEED658969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02E92-0507-4DAB-A0F8-324F39926282}" type="datetimeFigureOut">
              <a:rPr lang="en-IN" smtClean="0"/>
              <a:t>14-08-2016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C7F17-E095-4F3B-B173-17EEED658969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02E92-0507-4DAB-A0F8-324F39926282}" type="datetimeFigureOut">
              <a:rPr lang="en-IN" smtClean="0"/>
              <a:t>14-08-2016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C7F17-E095-4F3B-B173-17EEED658969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02E92-0507-4DAB-A0F8-324F39926282}" type="datetimeFigureOut">
              <a:rPr lang="en-IN" smtClean="0"/>
              <a:t>14-08-2016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C7F17-E095-4F3B-B173-17EEED658969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02E92-0507-4DAB-A0F8-324F39926282}" type="datetimeFigureOut">
              <a:rPr lang="en-IN" smtClean="0"/>
              <a:t>14-08-2016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C7F17-E095-4F3B-B173-17EEED658969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02E92-0507-4DAB-A0F8-324F39926282}" type="datetimeFigureOut">
              <a:rPr lang="en-IN" smtClean="0"/>
              <a:t>14-08-2016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C7F17-E095-4F3B-B173-17EEED658969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02E92-0507-4DAB-A0F8-324F39926282}" type="datetimeFigureOut">
              <a:rPr lang="en-IN" smtClean="0"/>
              <a:t>14-08-2016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C7F17-E095-4F3B-B173-17EEED658969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02E92-0507-4DAB-A0F8-324F39926282}" type="datetimeFigureOut">
              <a:rPr lang="en-IN" smtClean="0"/>
              <a:t>14-08-2016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FC7F17-E095-4F3B-B173-17EEED658969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502E92-0507-4DAB-A0F8-324F39926282}" type="datetimeFigureOut">
              <a:rPr lang="en-IN" smtClean="0"/>
              <a:t>14-08-2016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FC7F17-E095-4F3B-B173-17EEED658969}" type="slidenum">
              <a:rPr lang="en-IN" smtClean="0"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5_block_1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43408"/>
            <a:ext cx="9144000" cy="7101408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5_block_10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5_block_11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5_block_12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5_block_13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5_block_14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5_block_15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597352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5_block_16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5_block_17.png"/>
          <p:cNvPicPr>
            <a:picLocks/>
          </p:cNvPicPr>
          <p:nvPr/>
        </p:nvPicPr>
        <p:blipFill>
          <a:blip r:embed="rId2" cstate="print"/>
          <a:srcRect b="1260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5_block_2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5_block_3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5_block_4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5_block_5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597352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5_block_6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5_block_7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5_block_8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5_block_9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597352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On-screen Show (4:3)</PresentationFormat>
  <Paragraphs>0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Hp</cp:lastModifiedBy>
  <cp:revision>10</cp:revision>
  <dcterms:created xsi:type="dcterms:W3CDTF">2016-08-14T12:07:35Z</dcterms:created>
  <dcterms:modified xsi:type="dcterms:W3CDTF">2016-08-14T12:17:05Z</dcterms:modified>
</cp:coreProperties>
</file>